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3" r:id="rId3"/>
    <p:sldId id="264" r:id="rId4"/>
    <p:sldId id="266" r:id="rId5"/>
    <p:sldId id="267" r:id="rId6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-167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2014-11-17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2014-11-17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2014-11-17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2014-11-17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2014-11-17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2014-11-17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2014-11-17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2014-11-17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2014-11-17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2014-11-17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2014-11-17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2014-11-17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3429000" y="304800"/>
            <a:ext cx="3962400" cy="381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zh-CN" sz="4700" b="1" smtClean="0"/>
              <a:t>安装驱动</a:t>
            </a:r>
            <a:endParaRPr lang="zh-CN" sz="5200" b="1" smtClean="0"/>
          </a:p>
        </p:txBody>
      </p:sp>
      <p:pic>
        <p:nvPicPr>
          <p:cNvPr id="14339" name="Picture 3" descr="FQJ34FN}O_$QAM5%`C%V11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0"/>
            <a:ext cx="1143000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990600" y="1828800"/>
            <a:ext cx="4495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zh-CN"/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1143000" y="1676400"/>
            <a:ext cx="71628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/>
            <a:r>
              <a:rPr lang="zh-CN" altLang="zh-CN"/>
              <a:t>  </a:t>
            </a:r>
          </a:p>
          <a:p>
            <a:pPr marL="457200" indent="-457200"/>
            <a:endParaRPr lang="zh-CN" altLang="zh-CN"/>
          </a:p>
          <a:p>
            <a:pPr marL="457200" indent="-457200"/>
            <a:endParaRPr lang="zh-CN" altLang="zh-CN"/>
          </a:p>
          <a:p>
            <a:pPr marL="457200" indent="-457200"/>
            <a:endParaRPr lang="zh-CN" altLang="zh-CN"/>
          </a:p>
        </p:txBody>
      </p:sp>
      <p:pic>
        <p:nvPicPr>
          <p:cNvPr id="14343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2362200"/>
            <a:ext cx="2286000" cy="102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4" name="Rectangle 8"/>
          <p:cNvSpPr>
            <a:spLocks noChangeArrowheads="1"/>
          </p:cNvSpPr>
          <p:nvPr/>
        </p:nvSpPr>
        <p:spPr bwMode="auto">
          <a:xfrm>
            <a:off x="1214414" y="1142984"/>
            <a:ext cx="7162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dirty="0"/>
              <a:t>打印机通电（通电前确认接线是否松动及位置正确）</a:t>
            </a:r>
            <a:r>
              <a:rPr lang="zh-CN" altLang="zh-CN" dirty="0"/>
              <a:t>USB</a:t>
            </a:r>
            <a:r>
              <a:rPr lang="zh-CN" dirty="0"/>
              <a:t>数据线连接打印机和电脑，由于是第一次使用，系统会提示找到新硬件</a:t>
            </a:r>
            <a:r>
              <a:rPr lang="zh-CN" altLang="zh-CN" dirty="0"/>
              <a:t>FT232R</a:t>
            </a:r>
            <a:r>
              <a:rPr lang="zh-CN" dirty="0"/>
              <a:t>：</a:t>
            </a:r>
          </a:p>
        </p:txBody>
      </p:sp>
      <p:sp>
        <p:nvSpPr>
          <p:cNvPr id="14345" name="Text Box 9"/>
          <p:cNvSpPr txBox="1">
            <a:spLocks noChangeArrowheads="1"/>
          </p:cNvSpPr>
          <p:nvPr/>
        </p:nvSpPr>
        <p:spPr bwMode="auto">
          <a:xfrm>
            <a:off x="5715000" y="2590800"/>
            <a:ext cx="3124200" cy="6508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>
                <a:solidFill>
                  <a:srgbClr val="FF0000"/>
                </a:solidFill>
              </a:rPr>
              <a:t>注：</a:t>
            </a:r>
            <a:r>
              <a:rPr lang="zh-CN" altLang="zh-CN">
                <a:solidFill>
                  <a:srgbClr val="FF0000"/>
                </a:solidFill>
              </a:rPr>
              <a:t>Win7</a:t>
            </a:r>
            <a:r>
              <a:rPr lang="zh-CN">
                <a:solidFill>
                  <a:srgbClr val="FF0000"/>
                </a:solidFill>
              </a:rPr>
              <a:t>系统会自动提示安装</a:t>
            </a:r>
            <a:r>
              <a:rPr lang="zh-CN" altLang="zh-CN">
                <a:solidFill>
                  <a:srgbClr val="FF0000"/>
                </a:solidFill>
              </a:rPr>
              <a:t>USB</a:t>
            </a:r>
            <a:r>
              <a:rPr lang="zh-CN">
                <a:solidFill>
                  <a:srgbClr val="FF0000"/>
                </a:solidFill>
              </a:rPr>
              <a:t>驱动，选择安装即可</a:t>
            </a:r>
          </a:p>
        </p:txBody>
      </p:sp>
      <p:sp>
        <p:nvSpPr>
          <p:cNvPr id="14346" name="Text Box 10"/>
          <p:cNvSpPr txBox="1">
            <a:spLocks noChangeArrowheads="1"/>
          </p:cNvSpPr>
          <p:nvPr/>
        </p:nvSpPr>
        <p:spPr bwMode="auto">
          <a:xfrm>
            <a:off x="4429124" y="2571744"/>
            <a:ext cx="1066800" cy="9239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dirty="0">
                <a:solidFill>
                  <a:srgbClr val="FF0000"/>
                </a:solidFill>
              </a:rPr>
              <a:t>XP</a:t>
            </a:r>
            <a:r>
              <a:rPr lang="zh-CN" dirty="0">
                <a:solidFill>
                  <a:srgbClr val="FF0000"/>
                </a:solidFill>
              </a:rPr>
              <a:t>系统</a:t>
            </a:r>
            <a:r>
              <a:rPr lang="zh-CN" altLang="en-US" dirty="0">
                <a:solidFill>
                  <a:srgbClr val="FF0000"/>
                </a:solidFill>
              </a:rPr>
              <a:t>需要手动安装</a:t>
            </a:r>
            <a:endParaRPr lang="zh-CN" dirty="0">
              <a:solidFill>
                <a:srgbClr val="FF0000"/>
              </a:solidFill>
            </a:endParaRPr>
          </a:p>
        </p:txBody>
      </p:sp>
      <p:sp>
        <p:nvSpPr>
          <p:cNvPr id="14347" name="Line 11"/>
          <p:cNvSpPr>
            <a:spLocks noChangeShapeType="1"/>
          </p:cNvSpPr>
          <p:nvPr/>
        </p:nvSpPr>
        <p:spPr bwMode="auto">
          <a:xfrm flipV="1">
            <a:off x="3962400" y="2895600"/>
            <a:ext cx="381000" cy="152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48" name="Text Box 12"/>
          <p:cNvSpPr txBox="1">
            <a:spLocks noChangeArrowheads="1"/>
          </p:cNvSpPr>
          <p:nvPr/>
        </p:nvSpPr>
        <p:spPr bwMode="auto">
          <a:xfrm>
            <a:off x="928662" y="5214950"/>
            <a:ext cx="77724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dirty="0" smtClean="0"/>
              <a:t>所</a:t>
            </a:r>
            <a:r>
              <a:rPr lang="zh-CN" altLang="en-US" dirty="0" smtClean="0"/>
              <a:t>以这时就需要从</a:t>
            </a:r>
            <a:r>
              <a:rPr lang="zh-CN" dirty="0" smtClean="0"/>
              <a:t>我</a:t>
            </a:r>
            <a:r>
              <a:rPr lang="zh-CN" dirty="0"/>
              <a:t>们</a:t>
            </a:r>
            <a:r>
              <a:rPr lang="zh-CN" dirty="0" smtClean="0"/>
              <a:t>给</a:t>
            </a:r>
            <a:r>
              <a:rPr lang="zh-CN" altLang="en-US" dirty="0" smtClean="0"/>
              <a:t>您</a:t>
            </a:r>
            <a:r>
              <a:rPr lang="zh-CN" dirty="0" smtClean="0"/>
              <a:t>提</a:t>
            </a:r>
            <a:r>
              <a:rPr lang="zh-CN" dirty="0"/>
              <a:t>供的数据</a:t>
            </a:r>
            <a:r>
              <a:rPr lang="zh-CN" dirty="0" smtClean="0"/>
              <a:t>包</a:t>
            </a:r>
            <a:r>
              <a:rPr lang="zh-CN" altLang="en-US" dirty="0" smtClean="0"/>
              <a:t>中找到</a:t>
            </a:r>
            <a:r>
              <a:rPr lang="zh-CN" altLang="zh-CN" dirty="0" smtClean="0"/>
              <a:t>:</a:t>
            </a:r>
            <a:r>
              <a:rPr lang="zh-CN" altLang="en-US" dirty="0" smtClean="0"/>
              <a:t>（软件</a:t>
            </a:r>
            <a:r>
              <a:rPr lang="en-US" altLang="zh-CN" dirty="0" smtClean="0"/>
              <a:t>—</a:t>
            </a:r>
            <a:r>
              <a:rPr lang="zh-CN" altLang="en-US" dirty="0" smtClean="0"/>
              <a:t>驱</a:t>
            </a:r>
            <a:r>
              <a:rPr lang="zh-CN" dirty="0" smtClean="0"/>
              <a:t>动</a:t>
            </a:r>
            <a:r>
              <a:rPr lang="zh-CN" dirty="0"/>
              <a:t>程序</a:t>
            </a:r>
            <a:r>
              <a:rPr lang="zh-CN" dirty="0" smtClean="0"/>
              <a:t>）</a:t>
            </a:r>
            <a:r>
              <a:rPr lang="zh-CN" altLang="en-US" dirty="0" smtClean="0"/>
              <a:t>然</a:t>
            </a:r>
            <a:r>
              <a:rPr lang="zh-CN" altLang="en-US" dirty="0" smtClean="0"/>
              <a:t>后选择</a:t>
            </a:r>
            <a:r>
              <a:rPr lang="zh-CN" dirty="0" smtClean="0"/>
              <a:t>：</a:t>
            </a:r>
            <a:r>
              <a:rPr lang="zh-CN" altLang="zh-CN" dirty="0">
                <a:solidFill>
                  <a:srgbClr val="FF0000"/>
                </a:solidFill>
              </a:rPr>
              <a:t>FTDI USB Drivers </a:t>
            </a:r>
            <a:r>
              <a:rPr lang="en-US" altLang="zh-CN" dirty="0" smtClean="0">
                <a:solidFill>
                  <a:srgbClr val="FF0000"/>
                </a:solidFill>
              </a:rPr>
              <a:t> </a:t>
            </a:r>
            <a:r>
              <a:rPr lang="zh-CN" altLang="en-US" dirty="0" smtClean="0"/>
              <a:t>这个文件夹。有时您的电脑是</a:t>
            </a:r>
            <a:r>
              <a:rPr lang="en-US" altLang="zh-CN" dirty="0" smtClean="0"/>
              <a:t>win7 64</a:t>
            </a:r>
            <a:r>
              <a:rPr lang="zh-CN" altLang="en-US" dirty="0" smtClean="0"/>
              <a:t>位，那么您也可以在（软件</a:t>
            </a:r>
            <a:r>
              <a:rPr lang="en-US" altLang="zh-CN" dirty="0" smtClean="0"/>
              <a:t>—</a:t>
            </a:r>
            <a:r>
              <a:rPr lang="zh-CN" altLang="en-US" dirty="0" smtClean="0"/>
              <a:t>驱动程序）里找到</a:t>
            </a:r>
            <a:r>
              <a:rPr lang="en-US" altLang="zh-CN" dirty="0" smtClean="0"/>
              <a:t>64bit</a:t>
            </a:r>
            <a:r>
              <a:rPr lang="zh-CN" altLang="en-US" dirty="0" smtClean="0"/>
              <a:t>的文件夹安装驱动程序即可。</a:t>
            </a:r>
            <a:endParaRPr lang="zh-CN" altLang="zh-CN" dirty="0"/>
          </a:p>
        </p:txBody>
      </p:sp>
      <p:sp>
        <p:nvSpPr>
          <p:cNvPr id="14349" name="AutoShape 13"/>
          <p:cNvSpPr>
            <a:spLocks noChangeArrowheads="1"/>
          </p:cNvSpPr>
          <p:nvPr/>
        </p:nvSpPr>
        <p:spPr bwMode="auto">
          <a:xfrm>
            <a:off x="3200400" y="3505200"/>
            <a:ext cx="228600" cy="4572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00FF00"/>
          </a:solidFill>
          <a:ln w="9525">
            <a:solidFill>
              <a:srgbClr val="00FF00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zh-CN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1000100" y="4572008"/>
            <a:ext cx="73581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但有时，因为系统本身的原因，并不能成功安装</a:t>
            </a:r>
            <a:r>
              <a:rPr lang="en-US" altLang="zh-CN" dirty="0" smtClean="0"/>
              <a:t>USB</a:t>
            </a:r>
            <a:r>
              <a:rPr lang="zh-CN" altLang="en-US" dirty="0" smtClean="0"/>
              <a:t>驱动。</a:t>
            </a:r>
            <a:endParaRPr lang="zh-CN" altLang="en-US" dirty="0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3357554" y="1071546"/>
            <a:ext cx="3962400" cy="381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zh-CN" sz="4700" b="1" dirty="0" smtClean="0"/>
              <a:t>安装驱动</a:t>
            </a:r>
            <a:r>
              <a:rPr lang="zh-CN" sz="5200" b="1" dirty="0" smtClean="0"/>
              <a:t/>
            </a:r>
            <a:br>
              <a:rPr lang="zh-CN" sz="5200" b="1" dirty="0" smtClean="0"/>
            </a:br>
            <a:r>
              <a:rPr lang="zh-CN" sz="5200" b="1" dirty="0" smtClean="0"/>
              <a:t/>
            </a:r>
            <a:br>
              <a:rPr lang="zh-CN" sz="5200" b="1" dirty="0" smtClean="0"/>
            </a:br>
            <a:r>
              <a:rPr lang="zh-CN" sz="5200" b="1" dirty="0" smtClean="0"/>
              <a:t> </a:t>
            </a:r>
          </a:p>
        </p:txBody>
      </p:sp>
      <p:pic>
        <p:nvPicPr>
          <p:cNvPr id="15363" name="Picture 3" descr="FQJ34FN}O_$QAM5%`C%V11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0"/>
            <a:ext cx="1143000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990600" y="1828800"/>
            <a:ext cx="4495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zh-CN"/>
          </a:p>
        </p:txBody>
      </p:sp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2133600"/>
            <a:ext cx="4419600" cy="322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8200" y="2133600"/>
            <a:ext cx="4495800" cy="328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7" name="Rectangle 7"/>
          <p:cNvSpPr>
            <a:spLocks noChangeArrowheads="1"/>
          </p:cNvSpPr>
          <p:nvPr/>
        </p:nvSpPr>
        <p:spPr bwMode="auto">
          <a:xfrm>
            <a:off x="1752600" y="4343400"/>
            <a:ext cx="1752600" cy="2286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5368" name="Rectangle 8"/>
          <p:cNvSpPr>
            <a:spLocks noChangeArrowheads="1"/>
          </p:cNvSpPr>
          <p:nvPr/>
        </p:nvSpPr>
        <p:spPr bwMode="auto">
          <a:xfrm>
            <a:off x="5105400" y="3657600"/>
            <a:ext cx="3505200" cy="4572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5369" name="Rectangle 9"/>
          <p:cNvSpPr>
            <a:spLocks noChangeArrowheads="1"/>
          </p:cNvSpPr>
          <p:nvPr/>
        </p:nvSpPr>
        <p:spPr bwMode="auto">
          <a:xfrm>
            <a:off x="3048000" y="5029200"/>
            <a:ext cx="685800" cy="2286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5370" name="Rectangle 10"/>
          <p:cNvSpPr>
            <a:spLocks noChangeArrowheads="1"/>
          </p:cNvSpPr>
          <p:nvPr/>
        </p:nvSpPr>
        <p:spPr bwMode="auto">
          <a:xfrm>
            <a:off x="7620000" y="5105400"/>
            <a:ext cx="685800" cy="2286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3214678" y="1000108"/>
            <a:ext cx="3962400" cy="381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zh-CN" sz="4700" b="1" dirty="0" smtClean="0"/>
              <a:t>安装驱动</a:t>
            </a:r>
            <a:r>
              <a:rPr lang="zh-CN" sz="5200" b="1" dirty="0" smtClean="0"/>
              <a:t/>
            </a:r>
            <a:br>
              <a:rPr lang="zh-CN" sz="5200" b="1" dirty="0" smtClean="0"/>
            </a:br>
            <a:r>
              <a:rPr lang="zh-CN" sz="5200" b="1" dirty="0" smtClean="0"/>
              <a:t/>
            </a:r>
            <a:br>
              <a:rPr lang="zh-CN" sz="5200" b="1" dirty="0" smtClean="0"/>
            </a:br>
            <a:endParaRPr lang="zh-CN" sz="5200" b="1" dirty="0" smtClean="0"/>
          </a:p>
        </p:txBody>
      </p:sp>
      <p:pic>
        <p:nvPicPr>
          <p:cNvPr id="16387" name="Picture 3" descr="FQJ34FN}O_$QAM5%`C%V11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0"/>
            <a:ext cx="1143000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990600" y="1828800"/>
            <a:ext cx="4495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zh-CN"/>
          </a:p>
        </p:txBody>
      </p:sp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2057400"/>
            <a:ext cx="4495800" cy="351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24400" y="2286000"/>
            <a:ext cx="4419600" cy="321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1" name="Rectangle 7"/>
          <p:cNvSpPr>
            <a:spLocks noChangeArrowheads="1"/>
          </p:cNvSpPr>
          <p:nvPr/>
        </p:nvSpPr>
        <p:spPr bwMode="auto">
          <a:xfrm>
            <a:off x="1524000" y="3276600"/>
            <a:ext cx="1524000" cy="3810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6392" name="Rectangle 8"/>
          <p:cNvSpPr>
            <a:spLocks noChangeArrowheads="1"/>
          </p:cNvSpPr>
          <p:nvPr/>
        </p:nvSpPr>
        <p:spPr bwMode="auto">
          <a:xfrm>
            <a:off x="7620000" y="5105400"/>
            <a:ext cx="685800" cy="3048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6393" name="Text Box 9"/>
          <p:cNvSpPr txBox="1">
            <a:spLocks noChangeArrowheads="1"/>
          </p:cNvSpPr>
          <p:nvPr/>
        </p:nvSpPr>
        <p:spPr bwMode="auto">
          <a:xfrm>
            <a:off x="3810000" y="1371600"/>
            <a:ext cx="1981200" cy="6508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>
                <a:solidFill>
                  <a:srgbClr val="FF0000"/>
                </a:solidFill>
              </a:rPr>
              <a:t>找到已下载好的</a:t>
            </a:r>
            <a:r>
              <a:rPr lang="zh-CN" altLang="zh-CN">
                <a:solidFill>
                  <a:srgbClr val="FF0000"/>
                </a:solidFill>
              </a:rPr>
              <a:t>USB</a:t>
            </a:r>
            <a:r>
              <a:rPr lang="zh-CN">
                <a:solidFill>
                  <a:srgbClr val="FF0000"/>
                </a:solidFill>
              </a:rPr>
              <a:t>驱动文件夹</a:t>
            </a:r>
          </a:p>
        </p:txBody>
      </p:sp>
      <p:sp>
        <p:nvSpPr>
          <p:cNvPr id="16394" name="Line 10"/>
          <p:cNvSpPr>
            <a:spLocks noChangeShapeType="1"/>
          </p:cNvSpPr>
          <p:nvPr/>
        </p:nvSpPr>
        <p:spPr bwMode="auto">
          <a:xfrm flipH="1">
            <a:off x="3048000" y="2057400"/>
            <a:ext cx="914400" cy="1066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cxnSp>
        <p:nvCxnSpPr>
          <p:cNvPr id="12" name="直接箭头连接符 11"/>
          <p:cNvCxnSpPr/>
          <p:nvPr/>
        </p:nvCxnSpPr>
        <p:spPr>
          <a:xfrm rot="16200000" flipH="1">
            <a:off x="3821901" y="2393149"/>
            <a:ext cx="2000264" cy="135732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3428992" y="928670"/>
            <a:ext cx="3962400" cy="381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zh-CN" sz="4700" b="1" dirty="0" smtClean="0"/>
              <a:t>安装驱动</a:t>
            </a:r>
            <a:r>
              <a:rPr lang="zh-CN" sz="5200" b="1" dirty="0" smtClean="0"/>
              <a:t/>
            </a:r>
            <a:br>
              <a:rPr lang="zh-CN" sz="5200" b="1" dirty="0" smtClean="0"/>
            </a:br>
            <a:r>
              <a:rPr lang="zh-CN" sz="5200" b="1" dirty="0" smtClean="0"/>
              <a:t/>
            </a:r>
            <a:br>
              <a:rPr lang="zh-CN" sz="5200" b="1" dirty="0" smtClean="0"/>
            </a:br>
            <a:endParaRPr lang="zh-CN" sz="5200" b="1" dirty="0" smtClean="0"/>
          </a:p>
        </p:txBody>
      </p:sp>
      <p:pic>
        <p:nvPicPr>
          <p:cNvPr id="17411" name="Picture 3" descr="FQJ34FN}O_$QAM5%`C%V11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0"/>
            <a:ext cx="1143000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990600" y="1828800"/>
            <a:ext cx="4495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zh-CN"/>
          </a:p>
        </p:txBody>
      </p:sp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752600"/>
            <a:ext cx="4267200" cy="310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00600" y="1752600"/>
            <a:ext cx="4191000" cy="306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5" name="Rectangle 7"/>
          <p:cNvSpPr>
            <a:spLocks noChangeArrowheads="1"/>
          </p:cNvSpPr>
          <p:nvPr/>
        </p:nvSpPr>
        <p:spPr bwMode="auto">
          <a:xfrm>
            <a:off x="2971800" y="4572000"/>
            <a:ext cx="609600" cy="3048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7416" name="Rectangle 8"/>
          <p:cNvSpPr>
            <a:spLocks noChangeArrowheads="1"/>
          </p:cNvSpPr>
          <p:nvPr/>
        </p:nvSpPr>
        <p:spPr bwMode="auto">
          <a:xfrm>
            <a:off x="7543800" y="4495800"/>
            <a:ext cx="609600" cy="2286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7417" name="Text Box 9"/>
          <p:cNvSpPr txBox="1">
            <a:spLocks noChangeArrowheads="1"/>
          </p:cNvSpPr>
          <p:nvPr/>
        </p:nvSpPr>
        <p:spPr bwMode="auto">
          <a:xfrm>
            <a:off x="609600" y="5257800"/>
            <a:ext cx="7620000" cy="6508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dirty="0">
                <a:solidFill>
                  <a:srgbClr val="FF0000"/>
                </a:solidFill>
              </a:rPr>
              <a:t>注</a:t>
            </a:r>
            <a:r>
              <a:rPr lang="zh-CN" dirty="0" smtClean="0">
                <a:solidFill>
                  <a:srgbClr val="FF0000"/>
                </a:solidFill>
              </a:rPr>
              <a:t>：</a:t>
            </a:r>
            <a:r>
              <a:rPr lang="zh-CN" altLang="en-US" dirty="0" smtClean="0">
                <a:solidFill>
                  <a:srgbClr val="FF0000"/>
                </a:solidFill>
              </a:rPr>
              <a:t>此次安装</a:t>
            </a:r>
            <a:r>
              <a:rPr lang="zh-CN" dirty="0" smtClean="0">
                <a:solidFill>
                  <a:srgbClr val="FF0000"/>
                </a:solidFill>
              </a:rPr>
              <a:t>完</a:t>
            </a:r>
            <a:r>
              <a:rPr lang="zh-CN" dirty="0">
                <a:solidFill>
                  <a:srgbClr val="FF0000"/>
                </a:solidFill>
              </a:rPr>
              <a:t>成之后，还会提</a:t>
            </a:r>
            <a:r>
              <a:rPr lang="zh-CN" dirty="0" smtClean="0">
                <a:solidFill>
                  <a:srgbClr val="FF0000"/>
                </a:solidFill>
              </a:rPr>
              <a:t>示安</a:t>
            </a:r>
            <a:r>
              <a:rPr lang="zh-CN" dirty="0">
                <a:solidFill>
                  <a:srgbClr val="FF0000"/>
                </a:solidFill>
              </a:rPr>
              <a:t>装另一驱动，也指定到</a:t>
            </a:r>
            <a:r>
              <a:rPr lang="zh-CN" dirty="0" smtClean="0">
                <a:solidFill>
                  <a:srgbClr val="FF0000"/>
                </a:solidFill>
              </a:rPr>
              <a:t>刚</a:t>
            </a:r>
            <a:r>
              <a:rPr lang="zh-CN" altLang="en-US" dirty="0" smtClean="0">
                <a:solidFill>
                  <a:srgbClr val="FF0000"/>
                </a:solidFill>
              </a:rPr>
              <a:t>刚打开</a:t>
            </a:r>
            <a:r>
              <a:rPr lang="zh-CN" altLang="en-US" dirty="0" smtClean="0">
                <a:solidFill>
                  <a:srgbClr val="FF0000"/>
                </a:solidFill>
              </a:rPr>
              <a:t>的</a:t>
            </a:r>
            <a:r>
              <a:rPr lang="zh-CN" dirty="0" smtClean="0">
                <a:solidFill>
                  <a:srgbClr val="FF0000"/>
                </a:solidFill>
              </a:rPr>
              <a:t>文</a:t>
            </a:r>
            <a:r>
              <a:rPr lang="zh-CN" dirty="0">
                <a:solidFill>
                  <a:srgbClr val="FF0000"/>
                </a:solidFill>
              </a:rPr>
              <a:t>件夹，然后会再</a:t>
            </a:r>
            <a:r>
              <a:rPr lang="zh-CN" dirty="0" smtClean="0">
                <a:solidFill>
                  <a:srgbClr val="FF0000"/>
                </a:solidFill>
              </a:rPr>
              <a:t>次</a:t>
            </a:r>
            <a:r>
              <a:rPr lang="zh-CN" altLang="en-US" dirty="0" smtClean="0">
                <a:solidFill>
                  <a:srgbClr val="FF0000"/>
                </a:solidFill>
              </a:rPr>
              <a:t>出现上图的</a:t>
            </a:r>
            <a:r>
              <a:rPr lang="zh-CN" dirty="0" smtClean="0">
                <a:solidFill>
                  <a:srgbClr val="FF0000"/>
                </a:solidFill>
              </a:rPr>
              <a:t>安装</a:t>
            </a:r>
            <a:r>
              <a:rPr lang="zh-CN" altLang="en-US" dirty="0" smtClean="0">
                <a:solidFill>
                  <a:srgbClr val="FF0000"/>
                </a:solidFill>
              </a:rPr>
              <a:t>过</a:t>
            </a:r>
            <a:r>
              <a:rPr lang="zh-CN" altLang="en-US" dirty="0" smtClean="0">
                <a:solidFill>
                  <a:srgbClr val="FF0000"/>
                </a:solidFill>
              </a:rPr>
              <a:t>程。</a:t>
            </a:r>
            <a:r>
              <a:rPr lang="zh-CN" dirty="0" smtClean="0"/>
              <a:t> </a:t>
            </a:r>
            <a:endParaRPr lang="zh-CN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3357554" y="642918"/>
            <a:ext cx="3962400" cy="381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zh-CN" sz="4700" b="1" dirty="0" smtClean="0"/>
              <a:t>安装驱动</a:t>
            </a:r>
            <a:r>
              <a:rPr lang="zh-CN" sz="5200" b="1" dirty="0" smtClean="0"/>
              <a:t/>
            </a:r>
            <a:br>
              <a:rPr lang="zh-CN" sz="5200" b="1" dirty="0" smtClean="0"/>
            </a:br>
            <a:endParaRPr lang="zh-CN" sz="5200" b="1" dirty="0" smtClean="0"/>
          </a:p>
        </p:txBody>
      </p:sp>
      <p:pic>
        <p:nvPicPr>
          <p:cNvPr id="18435" name="Picture 3" descr="FQJ34FN}O_$QAM5%`C%V11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0"/>
            <a:ext cx="1143000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990600" y="1828800"/>
            <a:ext cx="4495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zh-CN"/>
          </a:p>
        </p:txBody>
      </p:sp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3581400"/>
            <a:ext cx="227647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5200" y="3048000"/>
            <a:ext cx="5276850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9" name="Text Box 7"/>
          <p:cNvSpPr txBox="1">
            <a:spLocks noChangeArrowheads="1"/>
          </p:cNvSpPr>
          <p:nvPr/>
        </p:nvSpPr>
        <p:spPr bwMode="auto">
          <a:xfrm>
            <a:off x="3276600" y="1371600"/>
            <a:ext cx="5486400" cy="120015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dirty="0"/>
              <a:t>安装完成之后，在桌面 </a:t>
            </a:r>
            <a:r>
              <a:rPr lang="zh-CN" dirty="0">
                <a:solidFill>
                  <a:srgbClr val="FF0000"/>
                </a:solidFill>
              </a:rPr>
              <a:t>我的电脑</a:t>
            </a:r>
            <a:r>
              <a:rPr lang="zh-CN" altLang="zh-CN" dirty="0">
                <a:solidFill>
                  <a:srgbClr val="FF0000"/>
                </a:solidFill>
              </a:rPr>
              <a:t>--</a:t>
            </a:r>
            <a:r>
              <a:rPr lang="zh-CN" dirty="0">
                <a:solidFill>
                  <a:srgbClr val="FF0000"/>
                </a:solidFill>
              </a:rPr>
              <a:t>右键</a:t>
            </a:r>
            <a:r>
              <a:rPr lang="zh-CN" altLang="zh-CN" dirty="0">
                <a:solidFill>
                  <a:srgbClr val="FF0000"/>
                </a:solidFill>
              </a:rPr>
              <a:t>--</a:t>
            </a:r>
            <a:r>
              <a:rPr lang="zh-CN" dirty="0">
                <a:solidFill>
                  <a:srgbClr val="FF0000"/>
                </a:solidFill>
              </a:rPr>
              <a:t>管理</a:t>
            </a:r>
            <a:r>
              <a:rPr lang="zh-CN" altLang="zh-CN" dirty="0">
                <a:solidFill>
                  <a:srgbClr val="FF0000"/>
                </a:solidFill>
              </a:rPr>
              <a:t>--</a:t>
            </a:r>
            <a:r>
              <a:rPr lang="zh-CN" dirty="0">
                <a:solidFill>
                  <a:srgbClr val="FF0000"/>
                </a:solidFill>
              </a:rPr>
              <a:t>计算机管理</a:t>
            </a:r>
            <a:r>
              <a:rPr lang="zh-CN" altLang="zh-CN" dirty="0">
                <a:solidFill>
                  <a:srgbClr val="FF0000"/>
                </a:solidFill>
              </a:rPr>
              <a:t>--</a:t>
            </a:r>
            <a:r>
              <a:rPr lang="zh-CN" dirty="0">
                <a:solidFill>
                  <a:srgbClr val="FF0000"/>
                </a:solidFill>
              </a:rPr>
              <a:t>设备管理器</a:t>
            </a:r>
            <a:r>
              <a:rPr lang="zh-CN" altLang="zh-CN" dirty="0">
                <a:solidFill>
                  <a:srgbClr val="FF0000"/>
                </a:solidFill>
              </a:rPr>
              <a:t>--</a:t>
            </a:r>
            <a:r>
              <a:rPr lang="zh-CN" dirty="0">
                <a:solidFill>
                  <a:srgbClr val="FF0000"/>
                </a:solidFill>
              </a:rPr>
              <a:t>端口</a:t>
            </a:r>
            <a:r>
              <a:rPr lang="zh-CN" dirty="0"/>
              <a:t> 注意 </a:t>
            </a:r>
            <a:r>
              <a:rPr lang="zh-CN" altLang="zh-CN" dirty="0"/>
              <a:t>USB Serial Port (COM10) </a:t>
            </a:r>
            <a:r>
              <a:rPr lang="zh-CN" dirty="0"/>
              <a:t>这一</a:t>
            </a:r>
            <a:r>
              <a:rPr lang="zh-CN" dirty="0" smtClean="0"/>
              <a:t>行</a:t>
            </a:r>
            <a:r>
              <a:rPr lang="zh-CN" altLang="en-US" dirty="0" smtClean="0"/>
              <a:t>。</a:t>
            </a:r>
            <a:r>
              <a:rPr lang="zh-CN" dirty="0" smtClean="0"/>
              <a:t>由</a:t>
            </a:r>
            <a:r>
              <a:rPr lang="zh-CN" dirty="0"/>
              <a:t>于不同的电脑，</a:t>
            </a:r>
            <a:r>
              <a:rPr lang="zh-CN" altLang="zh-CN" dirty="0"/>
              <a:t>COM</a:t>
            </a:r>
            <a:r>
              <a:rPr lang="zh-CN" dirty="0"/>
              <a:t>后面的数字可能不</a:t>
            </a:r>
            <a:r>
              <a:rPr lang="zh-CN" dirty="0" smtClean="0"/>
              <a:t>同</a:t>
            </a:r>
            <a:r>
              <a:rPr lang="zh-CN" altLang="en-US" dirty="0" smtClean="0"/>
              <a:t>，</a:t>
            </a:r>
            <a:r>
              <a:rPr lang="zh-CN" altLang="en-US" dirty="0" smtClean="0"/>
              <a:t>一般为</a:t>
            </a:r>
            <a:r>
              <a:rPr lang="en-US" altLang="zh-CN" dirty="0" smtClean="0"/>
              <a:t>COM3</a:t>
            </a:r>
            <a:r>
              <a:rPr lang="zh-CN" altLang="en-US" dirty="0" smtClean="0"/>
              <a:t>。</a:t>
            </a:r>
            <a:endParaRPr lang="zh-CN" dirty="0"/>
          </a:p>
        </p:txBody>
      </p:sp>
      <p:sp>
        <p:nvSpPr>
          <p:cNvPr id="18440" name="Line 8"/>
          <p:cNvSpPr>
            <a:spLocks noChangeShapeType="1"/>
          </p:cNvSpPr>
          <p:nvPr/>
        </p:nvSpPr>
        <p:spPr bwMode="auto">
          <a:xfrm>
            <a:off x="6096000" y="2590800"/>
            <a:ext cx="0" cy="457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356</Words>
  <Application>Microsoft Office PowerPoint</Application>
  <PresentationFormat>全屏显示(4:3)</PresentationFormat>
  <Paragraphs>15</Paragraphs>
  <Slides>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6" baseType="lpstr">
      <vt:lpstr>Office 主题</vt:lpstr>
      <vt:lpstr>安装驱动</vt:lpstr>
      <vt:lpstr>安装驱动   </vt:lpstr>
      <vt:lpstr>安装驱动  </vt:lpstr>
      <vt:lpstr>安装驱动  </vt:lpstr>
      <vt:lpstr>安装驱动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安装驱动</dc:title>
  <cp:lastModifiedBy>大地</cp:lastModifiedBy>
  <cp:revision>6</cp:revision>
  <dcterms:modified xsi:type="dcterms:W3CDTF">2014-11-17T10:09:26Z</dcterms:modified>
</cp:coreProperties>
</file>